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3076575"/>
            <a:ext cx="117538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30" y="1234102"/>
            <a:ext cx="10941246" cy="56243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852936"/>
            <a:ext cx="3312370" cy="202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1340768"/>
            <a:ext cx="491490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111153"/>
            <a:ext cx="54864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2773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8585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41997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132856"/>
            <a:ext cx="35242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221088"/>
            <a:ext cx="2876946" cy="256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377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618" y="3933056"/>
            <a:ext cx="46482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052736"/>
            <a:ext cx="8391525" cy="5542781"/>
            <a:chOff x="1199456" y="0"/>
            <a:chExt cx="8391525" cy="55427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0"/>
              <a:ext cx="619125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933056"/>
              <a:ext cx="8391525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60864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01208"/>
            <a:ext cx="10591800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3114720"/>
            <a:ext cx="3937148" cy="19148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5348032"/>
            <a:ext cx="576064" cy="529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640"/>
            <a:ext cx="5410200" cy="645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5819353"/>
            <a:ext cx="6324600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